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B56344-78BD-4F67-A52A-82A17102FFF5}">
  <a:tblStyle styleId="{FCB56344-78BD-4F67-A52A-82A17102FF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{FCB56344-78BD-4F67-A52A-82A17102FFF5}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